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430" r:id="rId3"/>
    <p:sldId id="414" r:id="rId4"/>
    <p:sldId id="432" r:id="rId5"/>
    <p:sldId id="375" r:id="rId6"/>
    <p:sldId id="422" r:id="rId7"/>
    <p:sldId id="43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88029" autoAdjust="0"/>
  </p:normalViewPr>
  <p:slideViewPr>
    <p:cSldViewPr snapToGrid="0">
      <p:cViewPr varScale="1">
        <p:scale>
          <a:sx n="64" d="100"/>
          <a:sy n="64" d="100"/>
        </p:scale>
        <p:origin x="1002" y="4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7/18/2021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9159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0486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6669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2361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78752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 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DT17: Digital systems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FA26184-4C9C-428A-AA7E-D0ECD5C721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423" r="1342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0B9420F-757E-4354-9D4E-E2C7B8CAD09F}"/>
              </a:ext>
            </a:extLst>
          </p:cNvPr>
          <p:cNvSpPr/>
          <p:nvPr/>
        </p:nvSpPr>
        <p:spPr>
          <a:xfrm>
            <a:off x="157164" y="180977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340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r>
              <a:rPr lang="en-GB" dirty="0">
                <a:latin typeface="+mj-lt"/>
              </a:rPr>
              <a:t>Digital systems are designed to store, process, and communicate information in digital form. Name as many digital systems that you can think of.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1E10D8-068E-4813-9424-4BD189C2CFB1}"/>
              </a:ext>
            </a:extLst>
          </p:cNvPr>
          <p:cNvSpPr txBox="1"/>
          <p:nvPr/>
        </p:nvSpPr>
        <p:spPr>
          <a:xfrm>
            <a:off x="4601980" y="2979295"/>
            <a:ext cx="304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+mj-lt"/>
              </a:rPr>
              <a:t>Digital systems</a:t>
            </a:r>
          </a:p>
        </p:txBody>
      </p:sp>
    </p:spTree>
    <p:extLst>
      <p:ext uri="{BB962C8B-B14F-4D97-AF65-F5344CB8AC3E}">
        <p14:creationId xmlns:p14="http://schemas.microsoft.com/office/powerpoint/2010/main" val="269879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Office applications are common in the workplace and used by many organisations. Match up each application to it’s correct purpose.</a:t>
            </a:r>
          </a:p>
          <a:p>
            <a:endParaRPr lang="en-GB" sz="2400" b="1" u="sng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971500"/>
              </p:ext>
            </p:extLst>
          </p:nvPr>
        </p:nvGraphicFramePr>
        <p:xfrm>
          <a:off x="286327" y="1481664"/>
          <a:ext cx="11032836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8298">
                  <a:extLst>
                    <a:ext uri="{9D8B030D-6E8A-4147-A177-3AD203B41FA5}">
                      <a16:colId xmlns:a16="http://schemas.microsoft.com/office/drawing/2014/main" val="980477829"/>
                    </a:ext>
                  </a:extLst>
                </a:gridCol>
                <a:gridCol w="693593">
                  <a:extLst>
                    <a:ext uri="{9D8B030D-6E8A-4147-A177-3AD203B41FA5}">
                      <a16:colId xmlns:a16="http://schemas.microsoft.com/office/drawing/2014/main" val="2086299256"/>
                    </a:ext>
                  </a:extLst>
                </a:gridCol>
                <a:gridCol w="7910945">
                  <a:extLst>
                    <a:ext uri="{9D8B030D-6E8A-4147-A177-3AD203B41FA5}">
                      <a16:colId xmlns:a16="http://schemas.microsoft.com/office/drawing/2014/main" val="1155503915"/>
                    </a:ext>
                  </a:extLst>
                </a:gridCol>
              </a:tblGrid>
              <a:tr h="57506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Word Processing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A) Used by businesses of all sizes to manage their stock.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024039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B)</a:t>
                      </a:r>
                      <a:r>
                        <a:rPr lang="en-GB" baseline="0" dirty="0">
                          <a:latin typeface="+mj-lt"/>
                        </a:rPr>
                        <a:t> A computer software package used to show information, normally in the form of a slide show.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288544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C) Used to create documents like leaflets, brochures and newsletters.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357892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D) Used to create budgets, produce graphs and charts, and for storing and sorting data.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51200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E) Used to manipulate a text document, such as a letter or a report.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48053"/>
                  </a:ext>
                </a:extLst>
              </a:tr>
              <a:tr h="57506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Desktop Publishing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F) Used to store and manage data/databases, typically in a structured format.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72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105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10620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Software</a:t>
            </a:r>
          </a:p>
          <a:p>
            <a:r>
              <a:rPr lang="en-GB" dirty="0">
                <a:latin typeface="+mj-lt"/>
              </a:rPr>
              <a:t>Identify at least one advantage and one disadvantage to using each one.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8D8FAD-C595-44B5-8839-32D5414F22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74408"/>
              </p:ext>
            </p:extLst>
          </p:nvPr>
        </p:nvGraphicFramePr>
        <p:xfrm>
          <a:off x="278150" y="1019469"/>
          <a:ext cx="11594058" cy="4461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2343">
                  <a:extLst>
                    <a:ext uri="{9D8B030D-6E8A-4147-A177-3AD203B41FA5}">
                      <a16:colId xmlns:a16="http://schemas.microsoft.com/office/drawing/2014/main" val="19446203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010131083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69953816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2732664462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67295488"/>
                    </a:ext>
                  </a:extLst>
                </a:gridCol>
                <a:gridCol w="1932343">
                  <a:extLst>
                    <a:ext uri="{9D8B030D-6E8A-4147-A177-3AD203B41FA5}">
                      <a16:colId xmlns:a16="http://schemas.microsoft.com/office/drawing/2014/main" val="3858506077"/>
                    </a:ext>
                  </a:extLst>
                </a:gridCol>
              </a:tblGrid>
              <a:tr h="4195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Word Processing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Database Management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Stock Control Software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436183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Advantage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932475"/>
                  </a:ext>
                </a:extLst>
              </a:tr>
              <a:tr h="177379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+mj-lt"/>
                        </a:rPr>
                        <a:t>Disadvantage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346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420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127343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Hardware</a:t>
            </a:r>
          </a:p>
          <a:p>
            <a:r>
              <a:rPr lang="en-GB" dirty="0">
                <a:latin typeface="+mj-lt"/>
              </a:rPr>
              <a:t>Identify features of each based on functionality, weight, storage and cost.</a:t>
            </a:r>
            <a:endParaRPr lang="en-GB" sz="1600" dirty="0">
              <a:latin typeface="+mj-lt"/>
            </a:endParaRP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B93D879-5187-4FB1-9252-A89736885B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594400" y="7067744"/>
            <a:ext cx="597600" cy="144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5</a:t>
            </a:fld>
            <a:endParaRPr lang="en-US" noProof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8BE47F1-D8FC-4007-B2B1-69C5A5761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390515"/>
              </p:ext>
            </p:extLst>
          </p:nvPr>
        </p:nvGraphicFramePr>
        <p:xfrm>
          <a:off x="157163" y="1109409"/>
          <a:ext cx="11625106" cy="539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2553">
                  <a:extLst>
                    <a:ext uri="{9D8B030D-6E8A-4147-A177-3AD203B41FA5}">
                      <a16:colId xmlns:a16="http://schemas.microsoft.com/office/drawing/2014/main" val="968419988"/>
                    </a:ext>
                  </a:extLst>
                </a:gridCol>
                <a:gridCol w="5812553">
                  <a:extLst>
                    <a:ext uri="{9D8B030D-6E8A-4147-A177-3AD203B41FA5}">
                      <a16:colId xmlns:a16="http://schemas.microsoft.com/office/drawing/2014/main" val="2264295658"/>
                    </a:ext>
                  </a:extLst>
                </a:gridCol>
              </a:tblGrid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Desktop 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Laptop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787744"/>
                  </a:ext>
                </a:extLst>
              </a:tr>
              <a:tr h="2698161"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Netbook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>
                          <a:latin typeface="+mj-lt"/>
                        </a:rPr>
                        <a:t>Tablet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222239"/>
                  </a:ext>
                </a:extLst>
              </a:tr>
            </a:tbl>
          </a:graphicData>
        </a:graphic>
      </p:graphicFrame>
      <p:pic>
        <p:nvPicPr>
          <p:cNvPr id="1026" name="Picture 2" descr="Free Pictures Computer, Download Free Pictures Computer png images, Free  ClipArts on Clipart Library">
            <a:extLst>
              <a:ext uri="{FF2B5EF4-FFF2-40B4-BE49-F238E27FC236}">
                <a16:creationId xmlns:a16="http://schemas.microsoft.com/office/drawing/2014/main" id="{005522F8-6140-4F60-ADD8-1FF1856DC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788" y="1109409"/>
            <a:ext cx="1633928" cy="12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Laptop Computer Clipart, Download Free Laptop Computer Clipart png  images, Free ClipArts on Clipart Library">
            <a:extLst>
              <a:ext uri="{FF2B5EF4-FFF2-40B4-BE49-F238E27FC236}">
                <a16:creationId xmlns:a16="http://schemas.microsoft.com/office/drawing/2014/main" id="{221B08F6-F075-4E8C-8C55-DF1FA69A0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144" y="1074197"/>
            <a:ext cx="1263125" cy="126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Laptop Cliparts, Download Free Laptop Cliparts png images, Free  ClipArts on Clipart Library">
            <a:extLst>
              <a:ext uri="{FF2B5EF4-FFF2-40B4-BE49-F238E27FC236}">
                <a16:creationId xmlns:a16="http://schemas.microsoft.com/office/drawing/2014/main" id="{357E0B71-E1ED-4DC6-BFAB-6A5A35DA2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35459" y="3978195"/>
            <a:ext cx="1119266" cy="8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ownload Ipad Tablet Clipart HQ PNG Image | FreePNGImg">
            <a:extLst>
              <a:ext uri="{FF2B5EF4-FFF2-40B4-BE49-F238E27FC236}">
                <a16:creationId xmlns:a16="http://schemas.microsoft.com/office/drawing/2014/main" id="{4AB0B9BE-63EA-40BE-9C8A-85A42093D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344" y="3807570"/>
            <a:ext cx="876925" cy="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598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991" y="146385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1114E1-1D8A-49AB-8290-4029B13332C5}"/>
              </a:ext>
            </a:extLst>
          </p:cNvPr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3530A8-522A-4ADC-888C-DF70C0CBDEF8}"/>
              </a:ext>
            </a:extLst>
          </p:cNvPr>
          <p:cNvSpPr/>
          <p:nvPr/>
        </p:nvSpPr>
        <p:spPr>
          <a:xfrm>
            <a:off x="6095999" y="2608289"/>
            <a:ext cx="5896133" cy="39903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Describe three functions that could be performed by a smart device.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2543BC-1571-403F-BC37-9079A6590E80}"/>
              </a:ext>
            </a:extLst>
          </p:cNvPr>
          <p:cNvSpPr/>
          <p:nvPr/>
        </p:nvSpPr>
        <p:spPr>
          <a:xfrm>
            <a:off x="6095998" y="1226617"/>
            <a:ext cx="5896133" cy="12317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some devices that have built-in smart technology.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F842BF-4954-4641-B68A-AE90AACD1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41239"/>
              </p:ext>
            </p:extLst>
          </p:nvPr>
        </p:nvGraphicFramePr>
        <p:xfrm>
          <a:off x="199866" y="1707383"/>
          <a:ext cx="5676278" cy="4891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139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2838139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4456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445624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7F37E0E-B942-49FC-8BF6-F55E73BF310F}"/>
              </a:ext>
            </a:extLst>
          </p:cNvPr>
          <p:cNvSpPr/>
          <p:nvPr/>
        </p:nvSpPr>
        <p:spPr>
          <a:xfrm>
            <a:off x="199866" y="733022"/>
            <a:ext cx="5676278" cy="8124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In the table below, identify the core function of each smart device.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3EF020-8C89-4A06-9743-A3C3EDA5B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87" y="1782542"/>
            <a:ext cx="1881811" cy="1414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302A79-F25D-42AB-8FE5-634D2F926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41" y="1782542"/>
            <a:ext cx="2122220" cy="1414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28769-989D-47DB-94A5-B3A99A4839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87" y="4220775"/>
            <a:ext cx="1868945" cy="12206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16450B-4754-4E49-92C6-E6664F1468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41" y="4220775"/>
            <a:ext cx="2170052" cy="122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74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BD00C4-72DD-4611-8BF1-9A5630AA74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7</a:t>
            </a:fld>
            <a:endParaRPr lang="en-US" noProof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BDC9103-683D-4C8A-A4D9-9AD016E9D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89805"/>
              </p:ext>
            </p:extLst>
          </p:nvPr>
        </p:nvGraphicFramePr>
        <p:xfrm>
          <a:off x="199866" y="899409"/>
          <a:ext cx="11394534" cy="5699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7267">
                  <a:extLst>
                    <a:ext uri="{9D8B030D-6E8A-4147-A177-3AD203B41FA5}">
                      <a16:colId xmlns:a16="http://schemas.microsoft.com/office/drawing/2014/main" val="2177186344"/>
                    </a:ext>
                  </a:extLst>
                </a:gridCol>
                <a:gridCol w="5697267">
                  <a:extLst>
                    <a:ext uri="{9D8B030D-6E8A-4147-A177-3AD203B41FA5}">
                      <a16:colId xmlns:a16="http://schemas.microsoft.com/office/drawing/2014/main" val="3296680147"/>
                    </a:ext>
                  </a:extLst>
                </a:gridCol>
              </a:tblGrid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Mobile phone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Smart TV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686177"/>
                  </a:ext>
                </a:extLst>
              </a:tr>
              <a:tr h="2849611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Games consoles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Tablet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0069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6C039B5-05F7-4548-8D8F-C6EF9CD8109C}"/>
              </a:ext>
            </a:extLst>
          </p:cNvPr>
          <p:cNvSpPr txBox="1"/>
          <p:nvPr/>
        </p:nvSpPr>
        <p:spPr>
          <a:xfrm>
            <a:off x="99991" y="101414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Smart devices</a:t>
            </a:r>
          </a:p>
          <a:p>
            <a:r>
              <a:rPr lang="en-GB" dirty="0">
                <a:latin typeface="+mj-lt"/>
              </a:rPr>
              <a:t>Identify some advantages and disadvantages to using each.</a:t>
            </a:r>
          </a:p>
        </p:txBody>
      </p:sp>
    </p:spTree>
    <p:extLst>
      <p:ext uri="{BB962C8B-B14F-4D97-AF65-F5344CB8AC3E}">
        <p14:creationId xmlns:p14="http://schemas.microsoft.com/office/powerpoint/2010/main" val="339572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318</Words>
  <Application>Microsoft Office PowerPoint</Application>
  <PresentationFormat>Widescreen</PresentationFormat>
  <Paragraphs>59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2021-07-18T20:34:50Z</dcterms:modified>
</cp:coreProperties>
</file>